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A72B-ED35-4254-AB10-C1A9EF79CEE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8C34-F853-4AA9-915B-43603403C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0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8C34-F853-4AA9-915B-43603403C2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9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8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9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2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5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78920-7776-41C4-B216-E3211BE74E9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133F-36CE-4045-ADF8-242AB8AB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5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Home Learning Zoom Guide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Clifton Primary School – Hul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89" y="3573016"/>
            <a:ext cx="39604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5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5" b="6250"/>
          <a:stretch/>
        </p:blipFill>
        <p:spPr bwMode="auto">
          <a:xfrm>
            <a:off x="0" y="557972"/>
            <a:ext cx="902939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083" y="4581128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</a:t>
            </a:r>
            <a:r>
              <a:rPr lang="en-GB" b="1" dirty="0" smtClean="0">
                <a:latin typeface="Comic Sans MS" panose="030F0702030302020204" pitchFamily="66" charset="0"/>
              </a:rPr>
              <a:t>Join with Computer Audio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96549" y="2636912"/>
            <a:ext cx="724449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8: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0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5444" b="6250"/>
          <a:stretch/>
        </p:blipFill>
        <p:spPr bwMode="auto">
          <a:xfrm>
            <a:off x="236177" y="557972"/>
            <a:ext cx="855260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083" y="4581128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</a:t>
            </a:r>
            <a:r>
              <a:rPr lang="en-GB" b="1" dirty="0" smtClean="0">
                <a:latin typeface="Comic Sans MS" panose="030F0702030302020204" pitchFamily="66" charset="0"/>
              </a:rPr>
              <a:t>Start Video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13175" y="5394835"/>
            <a:ext cx="144016" cy="48365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9: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3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" b="10317"/>
          <a:stretch/>
        </p:blipFill>
        <p:spPr bwMode="auto">
          <a:xfrm>
            <a:off x="219019" y="652411"/>
            <a:ext cx="891499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53932" y="3645024"/>
            <a:ext cx="648072" cy="4860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45811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Type into Google  </a:t>
            </a:r>
            <a:r>
              <a:rPr lang="en-GB" b="1" dirty="0" smtClean="0">
                <a:latin typeface="Comic Sans MS" panose="030F0702030302020204" pitchFamily="66" charset="0"/>
              </a:rPr>
              <a:t>Clifton Primary School Hull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1: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6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9" b="7738"/>
          <a:stretch/>
        </p:blipFill>
        <p:spPr bwMode="auto">
          <a:xfrm>
            <a:off x="539551" y="1124744"/>
            <a:ext cx="8420479" cy="463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71600" y="3159000"/>
            <a:ext cx="648072" cy="84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581128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top search result.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2: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2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79512" y="1124744"/>
            <a:ext cx="8828033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581128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 to the ‘Home Learning’ tab and </a:t>
            </a:r>
            <a:r>
              <a:rPr lang="en-GB" b="1" dirty="0" smtClean="0">
                <a:latin typeface="Comic Sans MS" panose="030F0702030302020204" pitchFamily="66" charset="0"/>
              </a:rPr>
              <a:t>click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your child’s year group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5916" y="2682719"/>
            <a:ext cx="648072" cy="52636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3: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2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 b="8333"/>
          <a:stretch/>
        </p:blipFill>
        <p:spPr bwMode="auto">
          <a:xfrm>
            <a:off x="246155" y="476672"/>
            <a:ext cx="889784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581128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most recent link which will appear at the </a:t>
            </a:r>
            <a:r>
              <a:rPr lang="en-GB" b="1" dirty="0" smtClean="0">
                <a:latin typeface="Comic Sans MS" panose="030F0702030302020204" pitchFamily="66" charset="0"/>
              </a:rPr>
              <a:t>bottom</a:t>
            </a:r>
            <a:r>
              <a:rPr lang="en-GB" dirty="0" smtClean="0">
                <a:latin typeface="Comic Sans MS" panose="030F0702030302020204" pitchFamily="66" charset="0"/>
              </a:rPr>
              <a:t> of the list.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will have a date e.g. 07.01.21.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36096" y="5013176"/>
            <a:ext cx="280499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4: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5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 b="6250"/>
          <a:stretch/>
        </p:blipFill>
        <p:spPr bwMode="auto">
          <a:xfrm>
            <a:off x="179513" y="764704"/>
            <a:ext cx="89122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581128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the </a:t>
            </a:r>
            <a:r>
              <a:rPr lang="en-GB" b="1" dirty="0" smtClean="0">
                <a:latin typeface="Comic Sans MS" panose="030F0702030302020204" pitchFamily="66" charset="0"/>
              </a:rPr>
              <a:t>Live Link.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5: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27784" y="3861048"/>
            <a:ext cx="936104" cy="69602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 b="6250"/>
          <a:stretch/>
        </p:blipFill>
        <p:spPr bwMode="auto">
          <a:xfrm>
            <a:off x="179513" y="764704"/>
            <a:ext cx="89122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581128"/>
            <a:ext cx="56166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you are asked for a </a:t>
            </a:r>
            <a:r>
              <a:rPr lang="en-GB" b="1" dirty="0" smtClean="0">
                <a:latin typeface="Comic Sans MS" panose="030F0702030302020204" pitchFamily="66" charset="0"/>
              </a:rPr>
              <a:t>passcode</a:t>
            </a:r>
            <a:r>
              <a:rPr lang="en-GB" dirty="0" smtClean="0">
                <a:latin typeface="Comic Sans MS" panose="030F0702030302020204" pitchFamily="66" charset="0"/>
              </a:rPr>
              <a:t> for zoom it is here on the sheet.</a:t>
            </a:r>
            <a:endParaRPr lang="en-GB" b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5a: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02004" y="4252001"/>
            <a:ext cx="468052" cy="32912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2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 b="6250"/>
          <a:stretch/>
        </p:blipFill>
        <p:spPr bwMode="auto">
          <a:xfrm>
            <a:off x="251521" y="1124744"/>
            <a:ext cx="8892479" cy="499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563888" y="2780928"/>
            <a:ext cx="1448898" cy="129614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083" y="4581128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</a:t>
            </a:r>
            <a:r>
              <a:rPr lang="en-GB" b="1" dirty="0" smtClean="0">
                <a:latin typeface="Comic Sans MS" panose="030F0702030302020204" pitchFamily="66" charset="0"/>
              </a:rPr>
              <a:t>Open URL: Zoom Launcher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6: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5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" b="6250"/>
          <a:stretch/>
        </p:blipFill>
        <p:spPr bwMode="auto">
          <a:xfrm>
            <a:off x="323528" y="1484784"/>
            <a:ext cx="839041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083" y="4581128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Zoom will start connecting.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3888" y="4077072"/>
            <a:ext cx="724449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69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 7: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133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Home Learning Zoom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Mumby</dc:creator>
  <cp:lastModifiedBy>Jessica Mumby</cp:lastModifiedBy>
  <cp:revision>5</cp:revision>
  <cp:lastPrinted>2021-01-07T14:43:49Z</cp:lastPrinted>
  <dcterms:created xsi:type="dcterms:W3CDTF">2021-01-07T14:06:52Z</dcterms:created>
  <dcterms:modified xsi:type="dcterms:W3CDTF">2021-01-07T14:59:35Z</dcterms:modified>
</cp:coreProperties>
</file>